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handoutMasterIdLst>
    <p:handoutMasterId r:id="rId18"/>
  </p:handoutMasterIdLst>
  <p:sldIdLst>
    <p:sldId id="265" r:id="rId2"/>
    <p:sldId id="301" r:id="rId3"/>
    <p:sldId id="264" r:id="rId4"/>
    <p:sldId id="266" r:id="rId5"/>
    <p:sldId id="267" r:id="rId6"/>
    <p:sldId id="276" r:id="rId7"/>
    <p:sldId id="277" r:id="rId8"/>
    <p:sldId id="278" r:id="rId9"/>
    <p:sldId id="295" r:id="rId10"/>
    <p:sldId id="296" r:id="rId11"/>
    <p:sldId id="297" r:id="rId12"/>
    <p:sldId id="298" r:id="rId13"/>
    <p:sldId id="299" r:id="rId14"/>
    <p:sldId id="300" r:id="rId15"/>
    <p:sldId id="302" r:id="rId16"/>
  </p:sldIdLst>
  <p:sldSz cx="9144000" cy="6858000" type="screen4x3"/>
  <p:notesSz cx="7045325" cy="934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2974" cy="46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721" y="1"/>
            <a:ext cx="3052974" cy="46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F5857-7566-4B7E-B7CF-983CC4CDBE0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76711"/>
            <a:ext cx="3052974" cy="4672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721" y="8876711"/>
            <a:ext cx="3052974" cy="4672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44D7B-EF48-422F-83CA-6E63D31798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03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0975" y="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F9B64-88A9-4507-8556-618313EC7CB9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38650"/>
            <a:ext cx="5635625" cy="4205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0975" y="8877300"/>
            <a:ext cx="30527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34C6B-1D7D-4A08-88E8-FE201E6B37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3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34C6B-1D7D-4A08-88E8-FE201E6B378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43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93930-8C61-4896-AEEE-4FE7BDB6E2D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0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634C6B-1D7D-4A08-88E8-FE201E6B378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65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18103-B405-4198-B1E4-EFCBB7F7CBF7}" type="datetime1">
              <a:rPr lang="en-US" altLang="en-US"/>
              <a:pPr>
                <a:defRPr/>
              </a:pPr>
              <a:t>1/23/2020</a:t>
            </a:fld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" name="Footer Placeholder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E6476-6342-4A94-823D-4EA14750C976}" type="slidenum">
              <a:rPr lang="en-US" altLang="en-US"/>
              <a:pPr>
                <a:defRPr/>
              </a:pPr>
              <a:t>‹#›</a:t>
            </a:fld>
            <a:endParaRPr lang="en-US" altLang="en-US" sz="18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56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955908-4D89-46B7-93BC-8311DCC56D27}" type="datetimeFigureOut">
              <a:rPr lang="en-US" smtClean="0"/>
              <a:pPr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E575A1B-75F6-44A5-939D-DE1E9017C5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Briefing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Penunjukan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(SPP)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Briefing Skripsi II</a:t>
            </a:r>
            <a:br>
              <a:rPr lang="en-US" dirty="0"/>
            </a:br>
            <a:r>
              <a:rPr lang="en-US" dirty="0" err="1"/>
              <a:t>Genap</a:t>
            </a:r>
            <a:r>
              <a:rPr lang="en-US" dirty="0"/>
              <a:t> 2019/2020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Teori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variabel-variabel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: </a:t>
            </a:r>
          </a:p>
          <a:p>
            <a:pPr lvl="1"/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  <a:p>
            <a:r>
              <a:rPr lang="en-US" dirty="0" err="1"/>
              <a:t>Hipotesa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hipotesa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: </a:t>
            </a:r>
          </a:p>
          <a:p>
            <a:pPr lvl="1"/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populasi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 </a:t>
            </a:r>
          </a:p>
          <a:p>
            <a:pPr lvl="1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sampling yang </a:t>
            </a:r>
            <a:r>
              <a:rPr lang="en-US" dirty="0" err="1"/>
              <a:t>tepat</a:t>
            </a:r>
            <a:endParaRPr lang="en-US" dirty="0"/>
          </a:p>
          <a:p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</a:p>
          <a:p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endParaRPr lang="en-US" dirty="0"/>
          </a:p>
          <a:p>
            <a:pPr lvl="1"/>
            <a:r>
              <a:rPr lang="en-US" dirty="0"/>
              <a:t>Blue print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teori</a:t>
            </a:r>
            <a:endParaRPr lang="en-US" dirty="0"/>
          </a:p>
          <a:p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data :</a:t>
            </a:r>
          </a:p>
          <a:p>
            <a:pPr lvl="1"/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Skripsi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Soft cover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prasidang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pembimbing</a:t>
            </a:r>
            <a:endParaRPr lang="en-US" dirty="0"/>
          </a:p>
          <a:p>
            <a:pPr lvl="0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</a:t>
            </a:r>
            <a:r>
              <a:rPr lang="en-US" b="1" dirty="0" err="1"/>
              <a:t>persyaratan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dijadwalkan</a:t>
            </a:r>
            <a:r>
              <a:rPr lang="en-US" dirty="0"/>
              <a:t> oleh </a:t>
            </a:r>
            <a:r>
              <a:rPr lang="en-US" dirty="0" err="1"/>
              <a:t>Koordinator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mengikutin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Skripsi</a:t>
            </a:r>
            <a:endParaRPr lang="en-US" dirty="0"/>
          </a:p>
          <a:p>
            <a:pPr lvl="0"/>
            <a:r>
              <a:rPr lang="en-US" dirty="0" err="1"/>
              <a:t>Ujian</a:t>
            </a:r>
            <a:r>
              <a:rPr lang="en-US" dirty="0"/>
              <a:t> 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Bina</a:t>
            </a:r>
            <a:r>
              <a:rPr lang="en-US" dirty="0"/>
              <a:t> Nusantara.</a:t>
            </a:r>
          </a:p>
          <a:p>
            <a:pPr lvl="0"/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Psikologi</a:t>
            </a:r>
            <a:endParaRPr lang="en-US" dirty="0"/>
          </a:p>
          <a:p>
            <a:pPr lvl="0"/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mempersiapkan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powerpoint</a:t>
            </a:r>
            <a:r>
              <a:rPr lang="en-US" dirty="0"/>
              <a:t> (.</a:t>
            </a:r>
            <a:r>
              <a:rPr lang="en-US" dirty="0" err="1"/>
              <a:t>ppt</a:t>
            </a:r>
            <a:r>
              <a:rPr lang="en-US" dirty="0"/>
              <a:t>) 8-10 </a:t>
            </a:r>
            <a:r>
              <a:rPr lang="en-US" dirty="0" err="1"/>
              <a:t>halaman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Praskripsi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2 (</a:t>
            </a:r>
            <a:r>
              <a:rPr lang="en-US" dirty="0" err="1"/>
              <a:t>dua</a:t>
            </a:r>
            <a:r>
              <a:rPr lang="en-US" dirty="0"/>
              <a:t>)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Penguji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Penguji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extend </a:t>
            </a:r>
            <a:r>
              <a:rPr lang="en-US" dirty="0" err="1"/>
              <a:t>ke</a:t>
            </a:r>
            <a:r>
              <a:rPr lang="en-US" dirty="0"/>
              <a:t> semester </a:t>
            </a:r>
            <a:r>
              <a:rPr lang="en-US" dirty="0" err="1"/>
              <a:t>berikut</a:t>
            </a:r>
            <a:endParaRPr lang="en-US" sz="3600" dirty="0"/>
          </a:p>
          <a:p>
            <a:pPr lvl="0"/>
            <a:r>
              <a:rPr lang="en-US" dirty="0" err="1"/>
              <a:t>Prosedure</a:t>
            </a:r>
            <a:r>
              <a:rPr lang="en-US" dirty="0"/>
              <a:t> </a:t>
            </a:r>
            <a:r>
              <a:rPr lang="en-US" dirty="0" err="1"/>
              <a:t>jalannya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:</a:t>
            </a:r>
            <a:endParaRPr lang="en-US" sz="3600" dirty="0"/>
          </a:p>
          <a:p>
            <a:pPr lvl="1"/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b="1" dirty="0" err="1"/>
              <a:t>skripsi</a:t>
            </a:r>
            <a:r>
              <a:rPr lang="en-US" b="1" dirty="0"/>
              <a:t> </a:t>
            </a:r>
            <a:r>
              <a:rPr lang="en-US" b="1" dirty="0" err="1"/>
              <a:t>berlangsung</a:t>
            </a:r>
            <a:r>
              <a:rPr lang="en-US" b="1" dirty="0"/>
              <a:t> </a:t>
            </a:r>
            <a:r>
              <a:rPr lang="en-US" b="1" dirty="0" err="1"/>
              <a:t>maksimal</a:t>
            </a:r>
            <a:r>
              <a:rPr lang="en-US" b="1" dirty="0"/>
              <a:t> </a:t>
            </a:r>
            <a:r>
              <a:rPr lang="en-US" b="1" dirty="0" err="1"/>
              <a:t>selama</a:t>
            </a:r>
            <a:r>
              <a:rPr lang="en-US" b="1" dirty="0"/>
              <a:t> 60 (</a:t>
            </a:r>
            <a:r>
              <a:rPr lang="en-US" b="1" dirty="0" err="1"/>
              <a:t>enam</a:t>
            </a:r>
            <a:r>
              <a:rPr lang="en-US" b="1" dirty="0"/>
              <a:t> </a:t>
            </a:r>
            <a:r>
              <a:rPr lang="en-US" b="1" dirty="0" err="1"/>
              <a:t>puluh</a:t>
            </a:r>
            <a:r>
              <a:rPr lang="en-US" b="1" dirty="0"/>
              <a:t>) </a:t>
            </a:r>
            <a:r>
              <a:rPr lang="en-US" b="1" dirty="0" err="1"/>
              <a:t>menit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b="1" dirty="0" err="1"/>
              <a:t>presentasi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mahasiswa</a:t>
            </a:r>
            <a:r>
              <a:rPr lang="en-US" b="1" dirty="0"/>
              <a:t> </a:t>
            </a:r>
            <a:r>
              <a:rPr lang="en-US" b="1" dirty="0" err="1"/>
              <a:t>maksimal</a:t>
            </a:r>
            <a:r>
              <a:rPr lang="en-US" b="1" dirty="0"/>
              <a:t> </a:t>
            </a:r>
            <a:r>
              <a:rPr lang="en-US" b="1" dirty="0" err="1"/>
              <a:t>Selama</a:t>
            </a:r>
            <a:r>
              <a:rPr lang="en-US" b="1" dirty="0"/>
              <a:t> 10 (</a:t>
            </a:r>
            <a:r>
              <a:rPr lang="en-US" b="1" dirty="0" err="1"/>
              <a:t>sepuluh</a:t>
            </a:r>
            <a:r>
              <a:rPr lang="en-US" b="1" dirty="0"/>
              <a:t>) </a:t>
            </a:r>
            <a:r>
              <a:rPr lang="en-US" b="1" dirty="0" err="1"/>
              <a:t>menit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sesi</a:t>
            </a:r>
            <a:r>
              <a:rPr lang="en-US" b="1" dirty="0"/>
              <a:t> </a:t>
            </a:r>
            <a:r>
              <a:rPr lang="en-US" b="1" dirty="0" err="1"/>
              <a:t>tanya</a:t>
            </a:r>
            <a:r>
              <a:rPr lang="en-US" b="1" dirty="0"/>
              <a:t> </a:t>
            </a:r>
            <a:r>
              <a:rPr lang="en-US" b="1" dirty="0" err="1"/>
              <a:t>jawab</a:t>
            </a:r>
            <a:r>
              <a:rPr lang="en-US" b="1" dirty="0"/>
              <a:t> </a:t>
            </a:r>
            <a:r>
              <a:rPr lang="en-US" b="1" dirty="0" err="1"/>
              <a:t>maksimal</a:t>
            </a:r>
            <a:r>
              <a:rPr lang="en-US" b="1" dirty="0"/>
              <a:t> </a:t>
            </a:r>
            <a:r>
              <a:rPr lang="en-US" b="1" dirty="0" err="1"/>
              <a:t>selama</a:t>
            </a:r>
            <a:r>
              <a:rPr lang="en-US" b="1" dirty="0"/>
              <a:t> 40 (</a:t>
            </a:r>
            <a:r>
              <a:rPr lang="en-US" b="1" dirty="0" err="1"/>
              <a:t>empat</a:t>
            </a:r>
            <a:r>
              <a:rPr lang="en-US" b="1" dirty="0"/>
              <a:t> </a:t>
            </a:r>
            <a:r>
              <a:rPr lang="en-US" b="1" dirty="0" err="1"/>
              <a:t>puluh</a:t>
            </a:r>
            <a:r>
              <a:rPr lang="en-US" b="1" dirty="0"/>
              <a:t>) </a:t>
            </a:r>
            <a:r>
              <a:rPr lang="en-US" b="1" dirty="0" err="1"/>
              <a:t>menit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en-US" sz="4400" dirty="0"/>
          </a:p>
          <a:p>
            <a:pPr algn="ctr"/>
            <a:r>
              <a:rPr lang="en-US" sz="4400" dirty="0"/>
              <a:t>TIME LINE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0"/>
            <a:ext cx="8229600" cy="8572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CN" sz="3600" dirty="0">
                <a:ea typeface="SimSun" panose="02010600030101010101" pitchFamily="2" charset="-122"/>
              </a:rPr>
              <a:t>Time Line </a:t>
            </a:r>
            <a:r>
              <a:rPr lang="en-US" altLang="zh-CN" sz="3600" dirty="0" err="1">
                <a:ea typeface="SimSun" panose="02010600030101010101" pitchFamily="2" charset="-122"/>
              </a:rPr>
              <a:t>Bimbingan</a:t>
            </a:r>
            <a:r>
              <a:rPr lang="en-US" altLang="zh-CN" sz="3600" dirty="0">
                <a:ea typeface="SimSun" panose="02010600030101010101" pitchFamily="2" charset="-122"/>
              </a:rPr>
              <a:t> </a:t>
            </a:r>
            <a:r>
              <a:rPr lang="en-US" altLang="zh-CN" sz="3600" dirty="0" err="1">
                <a:ea typeface="SimSun" panose="02010600030101010101" pitchFamily="2" charset="-122"/>
              </a:rPr>
              <a:t>Skripsi</a:t>
            </a:r>
            <a:r>
              <a:rPr lang="en-US" altLang="zh-CN" sz="3600" dirty="0">
                <a:ea typeface="SimSun" panose="02010600030101010101" pitchFamily="2" charset="-122"/>
              </a:rPr>
              <a:t> </a:t>
            </a:r>
            <a:r>
              <a:rPr lang="en-US" altLang="zh-CN" sz="3600" dirty="0" err="1">
                <a:ea typeface="SimSun" panose="02010600030101010101" pitchFamily="2" charset="-122"/>
              </a:rPr>
              <a:t>Genap</a:t>
            </a:r>
            <a:r>
              <a:rPr lang="en-US" altLang="zh-CN" sz="3600" dirty="0">
                <a:ea typeface="SimSun" panose="02010600030101010101" pitchFamily="2" charset="-122"/>
              </a:rPr>
              <a:t> 2020</a:t>
            </a:r>
          </a:p>
        </p:txBody>
      </p:sp>
      <p:graphicFrame>
        <p:nvGraphicFramePr>
          <p:cNvPr id="6147" name="Content Placeholder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896962"/>
              </p:ext>
            </p:extLst>
          </p:nvPr>
        </p:nvGraphicFramePr>
        <p:xfrm>
          <a:off x="0" y="857249"/>
          <a:ext cx="9144000" cy="5743149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2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07970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Agenda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Des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Jan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Feb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Mar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Apr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Mei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Jun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Jul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4B6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970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Briefing 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mahasiswa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1 (proposal)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14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112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Pengumpulan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proposal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18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43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Briefing Mahasiswa 2 (SPP)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23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543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Masa bimbingan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543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Penentuan Bab 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24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543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Pengumpulan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Bab  I-III 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dimulai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)</a:t>
                      </a:r>
                      <a:endParaRPr kumimoji="0" lang="en-US" altLang="zh-CN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anose="020B0602020104020603" pitchFamily="34" charset="0"/>
                        <a:ea typeface="华文仿宋" charset="0"/>
                        <a:cs typeface="华文仿宋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727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Prasidang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Skripsi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terakhir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16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112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Pengumpulan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akhir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Skripsi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543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Ujian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skripsi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Jul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E1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6543"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Wisuda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anose="020B0602020104020603" pitchFamily="34" charset="0"/>
                        <a:ea typeface="Tw Cen MT" panose="020B0602020104020603" pitchFamily="34" charset="0"/>
                        <a:cs typeface="Tw Cen MT" panose="020B0602020104020603" pitchFamily="34" charset="0"/>
                        <a:sym typeface="Tw Cen MT" panose="020B0602020104020603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 gridSpan="7">
                  <a:txBody>
                    <a:bodyPr/>
                    <a:lstStyle>
                      <a:lvl1pPr defTabSz="0">
                        <a:spcBef>
                          <a:spcPts val="700"/>
                        </a:spcBef>
                        <a:buClr>
                          <a:schemeClr val="accent2"/>
                        </a:buClr>
                        <a:buSzPct val="6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1pPr>
                      <a:lvl2pPr indent="-90488" defTabSz="0">
                        <a:spcBef>
                          <a:spcPts val="550"/>
                        </a:spcBef>
                        <a:buClr>
                          <a:schemeClr val="accent1"/>
                        </a:buClr>
                        <a:buSzPct val="70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2pPr>
                      <a:lvl3pPr indent="-228600" defTabSz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5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3pPr>
                      <a:lvl4pPr indent="-228600" defTabSz="0">
                        <a:spcBef>
                          <a:spcPts val="400"/>
                        </a:spcBef>
                        <a:buClr>
                          <a:srgbClr val="A5AB8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4pPr>
                      <a:lvl5pPr indent="-228600" defTabSz="0">
                        <a:spcBef>
                          <a:spcPts val="400"/>
                        </a:spcBef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5pPr>
                      <a:lvl6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6pPr>
                      <a:lvl7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7pPr>
                      <a:lvl8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8pPr>
                      <a:lvl9pPr indent="-228600" defTabSz="0" fontAlgn="base"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D8B25C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w Cen MT" panose="020B0602020104020603" pitchFamily="34" charset="0"/>
                          <a:ea typeface="华文仿宋" charset="0"/>
                          <a:cs typeface="华文仿宋" charset="0"/>
                          <a:sym typeface="Tw Cen MT" panose="020B0602020104020603" pitchFamily="34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Okt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anose="020B0602020104020603" pitchFamily="34" charset="0"/>
                          <a:ea typeface="Tw Cen MT" panose="020B0602020104020603" pitchFamily="34" charset="0"/>
                          <a:cs typeface="Tw Cen MT" panose="020B0602020104020603" pitchFamily="34" charset="0"/>
                          <a:sym typeface="Tw Cen MT" panose="020B0602020104020603" pitchFamily="34" charset="0"/>
                        </a:rPr>
                        <a:t> dan Des 2020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021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Pembimbingan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1666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Skripsi </a:t>
            </a:r>
            <a:r>
              <a:rPr lang="en-US" dirty="0" err="1"/>
              <a:t>dibimbing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yang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:</a:t>
            </a:r>
          </a:p>
          <a:p>
            <a:r>
              <a:rPr lang="en-US" dirty="0"/>
              <a:t>a. 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relevansinya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bahasan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.</a:t>
            </a:r>
          </a:p>
          <a:p>
            <a:r>
              <a:rPr lang="en-US" dirty="0"/>
              <a:t>b. 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Fotokopi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Penunjukan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(SPP)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9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Pembimbingan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1666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err="1"/>
              <a:t>Pembimbingan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, minimal </a:t>
            </a:r>
            <a:r>
              <a:rPr lang="en-US" b="1" dirty="0">
                <a:solidFill>
                  <a:srgbClr val="FF0000"/>
                </a:solidFill>
              </a:rPr>
              <a:t>10 (</a:t>
            </a:r>
            <a:r>
              <a:rPr lang="en-US" b="1" dirty="0" err="1">
                <a:solidFill>
                  <a:srgbClr val="FF0000"/>
                </a:solidFill>
              </a:rPr>
              <a:t>sepuluh</a:t>
            </a:r>
            <a:r>
              <a:rPr lang="en-US" b="1" dirty="0">
                <a:solidFill>
                  <a:srgbClr val="FF0000"/>
                </a:solidFill>
              </a:rPr>
              <a:t>) </a:t>
            </a:r>
            <a:r>
              <a:rPr lang="en-US" dirty="0"/>
              <a:t>kali </a:t>
            </a:r>
            <a:r>
              <a:rPr lang="en-US" dirty="0" err="1"/>
              <a:t>bimbingan</a:t>
            </a:r>
            <a:r>
              <a:rPr lang="en-US" dirty="0"/>
              <a:t> (</a:t>
            </a:r>
            <a:r>
              <a:rPr lang="en-US" dirty="0" err="1"/>
              <a:t>kumulatif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minimal </a:t>
            </a:r>
            <a:r>
              <a:rPr lang="en-US" b="1" dirty="0">
                <a:solidFill>
                  <a:srgbClr val="FF0000"/>
                </a:solidFill>
              </a:rPr>
              <a:t>5 (lima</a:t>
            </a:r>
            <a:r>
              <a:rPr lang="en-US" dirty="0"/>
              <a:t>) kali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Skripsi </a:t>
            </a:r>
            <a:r>
              <a:rPr lang="en-US" dirty="0" err="1"/>
              <a:t>dan</a:t>
            </a:r>
            <a:r>
              <a:rPr lang="en-US" dirty="0"/>
              <a:t> minimal </a:t>
            </a:r>
            <a:r>
              <a:rPr lang="en-US" b="1" dirty="0">
                <a:solidFill>
                  <a:srgbClr val="FF0000"/>
                </a:solidFill>
              </a:rPr>
              <a:t>5 (lima) </a:t>
            </a:r>
            <a:r>
              <a:rPr lang="en-US" dirty="0"/>
              <a:t>kali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pengumpulan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Skripsi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Skripsi. </a:t>
            </a:r>
            <a:r>
              <a:rPr lang="en-US" dirty="0" err="1"/>
              <a:t>Lembar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  <a:r>
              <a:rPr lang="en-US" b="1" dirty="0" err="1"/>
              <a:t>hanya</a:t>
            </a:r>
            <a:r>
              <a:rPr lang="en-US" dirty="0"/>
              <a:t> </a:t>
            </a:r>
            <a:r>
              <a:rPr lang="en-US" dirty="0" err="1"/>
              <a:t>ditandatangani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skripsinya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memperpanjang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skripsinya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Skripsi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mendownload</a:t>
            </a:r>
            <a:r>
              <a:rPr lang="en-US" dirty="0"/>
              <a:t> </a:t>
            </a:r>
            <a:r>
              <a:rPr lang="en-US" i="1" dirty="0"/>
              <a:t>file</a:t>
            </a:r>
            <a:r>
              <a:rPr lang="en-US" dirty="0"/>
              <a:t> ‘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’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laman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: http://binusmaya.binus.ac.id  menu </a:t>
            </a:r>
            <a:r>
              <a:rPr lang="id-ID" dirty="0"/>
              <a:t>Services » General » Download Guide Book » Buku Konsultasi Skripsi/Tugas Akhir.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Kendala-kendala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dirty="0"/>
              <a:t>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menjatuhkan</a:t>
            </a:r>
            <a:r>
              <a:rPr lang="en-US" dirty="0"/>
              <a:t> mental </a:t>
            </a:r>
            <a:r>
              <a:rPr lang="en-US" dirty="0" err="1"/>
              <a:t>mahasiswa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refresentatif</a:t>
            </a:r>
            <a:r>
              <a:rPr lang="en-US" dirty="0"/>
              <a:t> : ex; </a:t>
            </a:r>
            <a:r>
              <a:rPr lang="en-US" dirty="0" err="1"/>
              <a:t>di</a:t>
            </a:r>
            <a:r>
              <a:rPr lang="en-US" dirty="0"/>
              <a:t> Mall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b="1" u="sng" dirty="0" err="1"/>
              <a:t>Banyak</a:t>
            </a:r>
            <a:r>
              <a:rPr lang="en-US" b="1" u="sng" dirty="0"/>
              <a:t> </a:t>
            </a:r>
            <a:r>
              <a:rPr lang="en-US" b="1" u="sng" dirty="0" err="1"/>
              <a:t>revisi</a:t>
            </a:r>
            <a:r>
              <a:rPr lang="en-US" b="1" u="sng" dirty="0"/>
              <a:t> </a:t>
            </a:r>
            <a:r>
              <a:rPr lang="en-US" b="1" u="sng" dirty="0" err="1"/>
              <a:t>dari</a:t>
            </a:r>
            <a:r>
              <a:rPr lang="en-US" b="1" u="sng" dirty="0"/>
              <a:t> </a:t>
            </a:r>
            <a:r>
              <a:rPr lang="en-US" b="1" u="sng" dirty="0" err="1"/>
              <a:t>dosen</a:t>
            </a:r>
            <a:endParaRPr lang="en-US" b="1" u="sng" dirty="0"/>
          </a:p>
          <a:p>
            <a:pPr>
              <a:buFont typeface="Arial" pitchFamily="34" charset="0"/>
              <a:buChar char="•"/>
              <a:defRPr/>
            </a:pP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bimbingan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r>
              <a:rPr lang="en-US" dirty="0" err="1"/>
              <a:t>Fasilitas</a:t>
            </a:r>
            <a:r>
              <a:rPr lang="en-US" dirty="0"/>
              <a:t> &amp;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mendukung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r>
              <a:rPr lang="en-US" dirty="0" err="1"/>
              <a:t>Malas</a:t>
            </a:r>
            <a:r>
              <a:rPr lang="en-US" dirty="0"/>
              <a:t>….. (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kampus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Kendala-kendala</a:t>
            </a:r>
            <a:r>
              <a:rPr lang="en-US" dirty="0"/>
              <a:t> </a:t>
            </a:r>
            <a:r>
              <a:rPr lang="en-US" dirty="0" err="1"/>
              <a:t>Bimbingan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:</a:t>
            </a:r>
          </a:p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Malas</a:t>
            </a:r>
            <a:endParaRPr lang="en-US" dirty="0"/>
          </a:p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teori</a:t>
            </a:r>
            <a:endParaRPr lang="en-US" dirty="0"/>
          </a:p>
          <a:p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&amp;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r>
              <a:rPr lang="en-US" dirty="0"/>
              <a:t>Time management </a:t>
            </a:r>
            <a:r>
              <a:rPr lang="en-US" dirty="0" err="1"/>
              <a:t>lemah</a:t>
            </a:r>
            <a:endParaRPr lang="en-US" dirty="0"/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menepati</a:t>
            </a:r>
            <a:r>
              <a:rPr lang="en-US" dirty="0"/>
              <a:t> </a:t>
            </a:r>
            <a:r>
              <a:rPr lang="en-US" dirty="0" err="1"/>
              <a:t>janji</a:t>
            </a:r>
            <a:r>
              <a:rPr lang="en-US" dirty="0"/>
              <a:t> </a:t>
            </a:r>
          </a:p>
          <a:p>
            <a:pPr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Skripsi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527048"/>
            <a:ext cx="8519952" cy="475947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800" dirty="0" err="1"/>
              <a:t>Prasidang</a:t>
            </a:r>
            <a:r>
              <a:rPr lang="en-US" sz="2800" dirty="0"/>
              <a:t> </a:t>
            </a:r>
            <a:r>
              <a:rPr lang="en-US" sz="2800" dirty="0" err="1"/>
              <a:t>skripsi</a:t>
            </a:r>
            <a:r>
              <a:rPr lang="en-US" sz="2800" dirty="0"/>
              <a:t> </a:t>
            </a:r>
            <a:r>
              <a:rPr lang="en-US" sz="2800" dirty="0" err="1"/>
              <a:t>bertujuan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mengevaluasi</a:t>
            </a:r>
            <a:r>
              <a:rPr lang="en-US" sz="2800" dirty="0"/>
              <a:t> </a:t>
            </a:r>
            <a:r>
              <a:rPr lang="en-US" sz="2800" dirty="0" err="1"/>
              <a:t>pemahaman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mengenai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, </a:t>
            </a:r>
            <a:r>
              <a:rPr lang="en-US" sz="2800" dirty="0" err="1"/>
              <a:t>tinjuan</a:t>
            </a:r>
            <a:r>
              <a:rPr lang="en-US" sz="2800" dirty="0"/>
              <a:t> </a:t>
            </a:r>
            <a:r>
              <a:rPr lang="en-US" sz="2800" dirty="0" err="1"/>
              <a:t>kepustakaan</a:t>
            </a:r>
            <a:r>
              <a:rPr lang="en-US" sz="2800" dirty="0"/>
              <a:t>, </a:t>
            </a:r>
            <a:r>
              <a:rPr lang="en-US" sz="2800" dirty="0" err="1"/>
              <a:t>metodologi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.</a:t>
            </a:r>
          </a:p>
          <a:p>
            <a:r>
              <a:rPr lang="en-US" sz="2800" dirty="0"/>
              <a:t>Proposal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skripsi</a:t>
            </a:r>
            <a:r>
              <a:rPr lang="en-US" sz="2800" dirty="0"/>
              <a:t> </a:t>
            </a:r>
            <a:r>
              <a:rPr lang="en-US" sz="2800" dirty="0" err="1"/>
              <a:t>diketik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sisi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kertas</a:t>
            </a:r>
            <a:r>
              <a:rPr lang="en-US" sz="2800" dirty="0"/>
              <a:t> A4 70 gram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huruf</a:t>
            </a:r>
            <a:r>
              <a:rPr lang="en-US" sz="2800" dirty="0"/>
              <a:t> Arial </a:t>
            </a:r>
            <a:r>
              <a:rPr lang="en-US" sz="2800" i="1" dirty="0"/>
              <a:t>font 11 </a:t>
            </a:r>
            <a:r>
              <a:rPr lang="en-US" sz="2800" i="1" dirty="0" err="1"/>
              <a:t>atau</a:t>
            </a:r>
            <a:r>
              <a:rPr lang="en-US" sz="2800" i="1" dirty="0"/>
              <a:t> </a:t>
            </a:r>
            <a:r>
              <a:rPr lang="en-US" sz="2800" dirty="0"/>
              <a:t>times new roman 12, </a:t>
            </a:r>
            <a:r>
              <a:rPr lang="en-US" sz="2800" i="1" dirty="0"/>
              <a:t>line spacing double, margin </a:t>
            </a:r>
            <a:r>
              <a:rPr lang="en-US" sz="2800" i="1" dirty="0" err="1"/>
              <a:t>kiri</a:t>
            </a:r>
            <a:r>
              <a:rPr lang="en-US" sz="2800" i="1" dirty="0"/>
              <a:t> 4 cm, margin </a:t>
            </a:r>
            <a:r>
              <a:rPr lang="en-US" sz="2800" i="1" dirty="0" err="1"/>
              <a:t>atas</a:t>
            </a:r>
            <a:r>
              <a:rPr lang="en-US" sz="2800" i="1" dirty="0"/>
              <a:t> 3 cm, margin </a:t>
            </a:r>
            <a:r>
              <a:rPr lang="en-US" sz="2800" i="1" dirty="0" err="1"/>
              <a:t>kanan</a:t>
            </a:r>
            <a:r>
              <a:rPr lang="en-US" sz="2800" i="1" dirty="0"/>
              <a:t> 3 </a:t>
            </a:r>
            <a:r>
              <a:rPr lang="nl-NL" sz="2800" dirty="0"/>
              <a:t>cm, dan </a:t>
            </a:r>
            <a:r>
              <a:rPr lang="nl-NL" sz="2800" i="1" dirty="0"/>
              <a:t>margin bawah 3 cm.</a:t>
            </a:r>
          </a:p>
          <a:p>
            <a:r>
              <a:rPr lang="en-US" sz="2800" dirty="0"/>
              <a:t>Proposal </a:t>
            </a:r>
            <a:r>
              <a:rPr lang="en-US" sz="2800" dirty="0" err="1"/>
              <a:t>dijilid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cover </a:t>
            </a:r>
            <a:r>
              <a:rPr lang="en-US" sz="2800" i="1" dirty="0" err="1"/>
              <a:t>depan</a:t>
            </a:r>
            <a:r>
              <a:rPr lang="en-US" sz="2800" i="1" dirty="0"/>
              <a:t> </a:t>
            </a:r>
            <a:r>
              <a:rPr lang="en-US" sz="2800" i="1" dirty="0" err="1"/>
              <a:t>plastik</a:t>
            </a:r>
            <a:r>
              <a:rPr lang="en-US" sz="2800" i="1" dirty="0"/>
              <a:t> </a:t>
            </a:r>
            <a:r>
              <a:rPr lang="en-US" sz="2800" i="1" dirty="0" err="1"/>
              <a:t>transparan</a:t>
            </a:r>
            <a:r>
              <a:rPr lang="en-US" sz="2800" i="1" dirty="0"/>
              <a:t> </a:t>
            </a:r>
            <a:r>
              <a:rPr lang="en-US" sz="2800" i="1" dirty="0" err="1"/>
              <a:t>dan</a:t>
            </a:r>
            <a:r>
              <a:rPr lang="en-US" sz="2800" i="1" dirty="0"/>
              <a:t> cover </a:t>
            </a:r>
            <a:r>
              <a:rPr lang="en-US" sz="2800" i="1" dirty="0" err="1"/>
              <a:t>belakang</a:t>
            </a:r>
            <a:r>
              <a:rPr lang="en-US" sz="2800" i="1" dirty="0"/>
              <a:t> </a:t>
            </a:r>
            <a:r>
              <a:rPr lang="en-US" sz="2800" i="1" dirty="0" err="1"/>
              <a:t>berwarna</a:t>
            </a:r>
            <a:r>
              <a:rPr lang="en-US" sz="2800" i="1" dirty="0"/>
              <a:t> </a:t>
            </a:r>
            <a:r>
              <a:rPr lang="en-US" sz="2800" i="1" dirty="0" err="1"/>
              <a:t>ungu</a:t>
            </a:r>
            <a:r>
              <a:rPr lang="en-US" sz="2800" i="1" dirty="0"/>
              <a:t>.</a:t>
            </a:r>
          </a:p>
          <a:p>
            <a:pPr lvl="0"/>
            <a:r>
              <a:rPr lang="it-IT" sz="2800" dirty="0"/>
              <a:t>Format lengkap dapat dilihat pada buku panduan skripsi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Skripsi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it-IT" b="1" dirty="0"/>
              <a:t>Mahasiswa mengumpulkan 2 buah soft cover Praskripsi ke Jurusan Psikologi sesuai dengan jadwal yang telah ditentukan untuk Ujian Praskripsi </a:t>
            </a:r>
            <a:endParaRPr lang="en-US" dirty="0"/>
          </a:p>
          <a:p>
            <a:pPr lvl="0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Praskripsi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disarankan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semester </a:t>
            </a:r>
            <a:r>
              <a:rPr lang="en-US" dirty="0" err="1"/>
              <a:t>berikutnya</a:t>
            </a:r>
            <a:r>
              <a:rPr lang="en-US" dirty="0"/>
              <a:t>.</a:t>
            </a:r>
          </a:p>
          <a:p>
            <a:r>
              <a:rPr lang="en-US" dirty="0" err="1"/>
              <a:t>Praskripsi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diajukan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Psikologi</a:t>
            </a:r>
            <a:r>
              <a:rPr lang="en-US" dirty="0"/>
              <a:t>. </a:t>
            </a:r>
            <a:r>
              <a:rPr lang="en-US" dirty="0" err="1"/>
              <a:t>Jurusan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kelayakan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skripsi</a:t>
            </a:r>
            <a:r>
              <a:rPr lang="en-US" dirty="0"/>
              <a:t> </a:t>
            </a:r>
            <a:r>
              <a:rPr lang="en-US" dirty="0" err="1"/>
              <a:t>ketahap</a:t>
            </a:r>
            <a:r>
              <a:rPr lang="en-US" dirty="0"/>
              <a:t> </a:t>
            </a:r>
            <a:r>
              <a:rPr lang="en-US" dirty="0" err="1"/>
              <a:t>selanjutnya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Lampiran</a:t>
            </a:r>
            <a:r>
              <a:rPr lang="en-US" dirty="0"/>
              <a:t> Format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Sidang</a:t>
            </a:r>
            <a:r>
              <a:rPr lang="en-US" dirty="0"/>
              <a:t> Skripsi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858280" cy="5786478"/>
          </a:xfrm>
        </p:spPr>
        <p:txBody>
          <a:bodyPr>
            <a:normAutofit lnSpcReduction="10000"/>
          </a:bodyPr>
          <a:lstStyle/>
          <a:p>
            <a:r>
              <a:rPr lang="en-US" sz="1500" dirty="0" err="1"/>
              <a:t>Judul</a:t>
            </a:r>
            <a:endParaRPr lang="en-US" sz="1500" dirty="0"/>
          </a:p>
          <a:p>
            <a:r>
              <a:rPr lang="en-US" sz="1500" dirty="0" err="1"/>
              <a:t>Daftar</a:t>
            </a:r>
            <a:r>
              <a:rPr lang="en-US" sz="1500" dirty="0"/>
              <a:t> </a:t>
            </a:r>
            <a:r>
              <a:rPr lang="en-US" sz="1500" dirty="0" err="1"/>
              <a:t>Isi</a:t>
            </a:r>
            <a:endParaRPr lang="en-US" sz="1500" dirty="0"/>
          </a:p>
          <a:p>
            <a:r>
              <a:rPr lang="en-US" sz="1500" dirty="0" err="1"/>
              <a:t>Daftar</a:t>
            </a:r>
            <a:r>
              <a:rPr lang="en-US" sz="1500" dirty="0"/>
              <a:t> </a:t>
            </a:r>
            <a:r>
              <a:rPr lang="en-US" sz="1500" dirty="0" err="1"/>
              <a:t>Tabel</a:t>
            </a:r>
            <a:r>
              <a:rPr lang="en-US" sz="1500" dirty="0"/>
              <a:t> ( </a:t>
            </a:r>
            <a:r>
              <a:rPr lang="en-US" sz="1500" dirty="0" err="1"/>
              <a:t>jika</a:t>
            </a:r>
            <a:r>
              <a:rPr lang="en-US" sz="1500" dirty="0"/>
              <a:t> </a:t>
            </a:r>
            <a:r>
              <a:rPr lang="en-US" sz="1500" dirty="0" err="1"/>
              <a:t>ada</a:t>
            </a:r>
            <a:r>
              <a:rPr lang="en-US" sz="1500" dirty="0"/>
              <a:t> )</a:t>
            </a:r>
          </a:p>
          <a:p>
            <a:r>
              <a:rPr lang="en-US" sz="1500" dirty="0" err="1"/>
              <a:t>Daftar</a:t>
            </a:r>
            <a:r>
              <a:rPr lang="en-US" sz="1500" dirty="0"/>
              <a:t> </a:t>
            </a:r>
            <a:r>
              <a:rPr lang="en-US" sz="1500" dirty="0" err="1"/>
              <a:t>Gambar</a:t>
            </a:r>
            <a:r>
              <a:rPr lang="en-US" sz="1500" dirty="0"/>
              <a:t> (</a:t>
            </a:r>
            <a:r>
              <a:rPr lang="en-US" sz="1500" dirty="0" err="1"/>
              <a:t>jika</a:t>
            </a:r>
            <a:r>
              <a:rPr lang="en-US" sz="1500" dirty="0"/>
              <a:t> </a:t>
            </a:r>
            <a:r>
              <a:rPr lang="en-US" sz="1500" dirty="0" err="1"/>
              <a:t>ada</a:t>
            </a:r>
            <a:r>
              <a:rPr lang="en-US" sz="1500" dirty="0"/>
              <a:t>)</a:t>
            </a:r>
          </a:p>
          <a:p>
            <a:r>
              <a:rPr lang="en-US" sz="1500" dirty="0" err="1"/>
              <a:t>Daftar</a:t>
            </a:r>
            <a:r>
              <a:rPr lang="en-US" sz="1500" dirty="0"/>
              <a:t> </a:t>
            </a:r>
            <a:r>
              <a:rPr lang="en-US" sz="1500" dirty="0" err="1"/>
              <a:t>Lampiran</a:t>
            </a:r>
            <a:r>
              <a:rPr lang="en-US" sz="1500" dirty="0"/>
              <a:t> (</a:t>
            </a:r>
            <a:r>
              <a:rPr lang="en-US" sz="1500" dirty="0" err="1"/>
              <a:t>Jika</a:t>
            </a:r>
            <a:r>
              <a:rPr lang="en-US" sz="1500" dirty="0"/>
              <a:t> </a:t>
            </a:r>
            <a:r>
              <a:rPr lang="en-US" sz="1500" dirty="0" err="1"/>
              <a:t>ada</a:t>
            </a:r>
            <a:r>
              <a:rPr lang="en-US" sz="1500" dirty="0"/>
              <a:t>)</a:t>
            </a:r>
          </a:p>
          <a:p>
            <a:r>
              <a:rPr lang="en-US" sz="1500" dirty="0" err="1"/>
              <a:t>Bab</a:t>
            </a:r>
            <a:r>
              <a:rPr lang="en-US" sz="1500" dirty="0"/>
              <a:t> 1 </a:t>
            </a:r>
            <a:r>
              <a:rPr lang="en-US" sz="1500" dirty="0" err="1"/>
              <a:t>Pendahuluan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1.1 </a:t>
            </a:r>
            <a:r>
              <a:rPr lang="en-US" sz="1500" dirty="0" err="1"/>
              <a:t>Latar</a:t>
            </a:r>
            <a:r>
              <a:rPr lang="en-US" sz="1500" dirty="0"/>
              <a:t> </a:t>
            </a:r>
            <a:r>
              <a:rPr lang="en-US" sz="1500" dirty="0" err="1"/>
              <a:t>Belakang</a:t>
            </a:r>
            <a:endParaRPr lang="en-US" sz="1500" dirty="0"/>
          </a:p>
          <a:p>
            <a:pPr>
              <a:buNone/>
            </a:pPr>
            <a:r>
              <a:rPr lang="en-US" sz="1500" dirty="0"/>
              <a:t>		1.2 </a:t>
            </a:r>
            <a:r>
              <a:rPr lang="en-US" sz="1500" dirty="0" err="1"/>
              <a:t>Rumusan</a:t>
            </a:r>
            <a:r>
              <a:rPr lang="en-US" sz="1500" dirty="0"/>
              <a:t> </a:t>
            </a:r>
            <a:r>
              <a:rPr lang="en-US" sz="1500" dirty="0" err="1"/>
              <a:t>Masalah</a:t>
            </a:r>
            <a:endParaRPr lang="en-US" sz="1500" dirty="0"/>
          </a:p>
          <a:p>
            <a:pPr>
              <a:buNone/>
            </a:pPr>
            <a:r>
              <a:rPr lang="en-US" sz="1500" dirty="0"/>
              <a:t>		1.3 </a:t>
            </a:r>
            <a:r>
              <a:rPr lang="en-US" sz="1500" dirty="0" err="1"/>
              <a:t>Tujuan</a:t>
            </a:r>
            <a:r>
              <a:rPr lang="en-US" sz="1500" dirty="0"/>
              <a:t> </a:t>
            </a:r>
            <a:r>
              <a:rPr lang="en-US" sz="1500" dirty="0" err="1"/>
              <a:t>Penelitian</a:t>
            </a:r>
            <a:endParaRPr lang="en-US" sz="1500" dirty="0"/>
          </a:p>
          <a:p>
            <a:r>
              <a:rPr lang="en-US" sz="1500" dirty="0" err="1"/>
              <a:t>Bab</a:t>
            </a:r>
            <a:r>
              <a:rPr lang="en-US" sz="1500" dirty="0"/>
              <a:t> 2 </a:t>
            </a:r>
            <a:r>
              <a:rPr lang="en-US" sz="1500" dirty="0" err="1"/>
              <a:t>Tinjauan</a:t>
            </a:r>
            <a:r>
              <a:rPr lang="en-US" sz="1500" dirty="0"/>
              <a:t> </a:t>
            </a:r>
            <a:r>
              <a:rPr lang="en-US" sz="1500" dirty="0" err="1"/>
              <a:t>Pustaka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2.1 </a:t>
            </a:r>
            <a:r>
              <a:rPr lang="en-US" sz="1500" dirty="0" err="1"/>
              <a:t>Variabel</a:t>
            </a:r>
            <a:r>
              <a:rPr lang="en-US" sz="1500" dirty="0"/>
              <a:t> </a:t>
            </a:r>
          </a:p>
          <a:p>
            <a:pPr lvl="2">
              <a:buNone/>
            </a:pPr>
            <a:r>
              <a:rPr lang="en-US" sz="1500" dirty="0"/>
              <a:t>	2.2 </a:t>
            </a:r>
            <a:r>
              <a:rPr lang="en-US" sz="1500" dirty="0" err="1"/>
              <a:t>Variabel</a:t>
            </a:r>
            <a:r>
              <a:rPr lang="en-US" sz="1500" dirty="0"/>
              <a:t> II, </a:t>
            </a:r>
            <a:r>
              <a:rPr lang="en-US" sz="1500" dirty="0" err="1"/>
              <a:t>dst</a:t>
            </a:r>
            <a:endParaRPr lang="en-US" sz="1500" dirty="0"/>
          </a:p>
          <a:p>
            <a:pPr>
              <a:buNone/>
            </a:pPr>
            <a:r>
              <a:rPr lang="en-US" sz="1500" dirty="0"/>
              <a:t>		2.3 </a:t>
            </a:r>
            <a:r>
              <a:rPr lang="en-US" sz="1500" dirty="0" err="1"/>
              <a:t>Teori</a:t>
            </a:r>
            <a:r>
              <a:rPr lang="en-US" sz="1500" dirty="0"/>
              <a:t> </a:t>
            </a:r>
            <a:r>
              <a:rPr lang="en-US" sz="1500" dirty="0" err="1"/>
              <a:t>tentang</a:t>
            </a:r>
            <a:r>
              <a:rPr lang="en-US" sz="1500" dirty="0"/>
              <a:t> </a:t>
            </a:r>
            <a:r>
              <a:rPr lang="en-US" sz="1500" dirty="0" err="1"/>
              <a:t>subjek</a:t>
            </a:r>
            <a:r>
              <a:rPr lang="en-US" sz="1500" dirty="0"/>
              <a:t> </a:t>
            </a:r>
            <a:r>
              <a:rPr lang="en-US" sz="1500" dirty="0" err="1"/>
              <a:t>penelitian</a:t>
            </a:r>
            <a:r>
              <a:rPr lang="en-US" sz="1500" dirty="0"/>
              <a:t> yang </a:t>
            </a:r>
            <a:r>
              <a:rPr lang="en-US" sz="1500" dirty="0" err="1"/>
              <a:t>terkait</a:t>
            </a:r>
            <a:r>
              <a:rPr lang="en-US" sz="1500" dirty="0"/>
              <a:t> </a:t>
            </a:r>
            <a:r>
              <a:rPr lang="en-US" sz="1500" dirty="0" err="1"/>
              <a:t>dengan</a:t>
            </a:r>
            <a:r>
              <a:rPr lang="en-US" sz="1500" dirty="0"/>
              <a:t> </a:t>
            </a:r>
            <a:r>
              <a:rPr lang="en-US" sz="1500" dirty="0" err="1"/>
              <a:t>variabel</a:t>
            </a:r>
            <a:r>
              <a:rPr lang="en-US" sz="1500" dirty="0"/>
              <a:t> (</a:t>
            </a:r>
            <a:r>
              <a:rPr lang="en-US" sz="1500" dirty="0" err="1"/>
              <a:t>jika</a:t>
            </a:r>
            <a:r>
              <a:rPr lang="en-US" sz="1500" dirty="0"/>
              <a:t> </a:t>
            </a:r>
            <a:r>
              <a:rPr lang="en-US" sz="1500" dirty="0" err="1"/>
              <a:t>ada</a:t>
            </a:r>
            <a:r>
              <a:rPr lang="en-US" sz="1500" dirty="0"/>
              <a:t>)</a:t>
            </a:r>
          </a:p>
          <a:p>
            <a:pPr>
              <a:buNone/>
            </a:pPr>
            <a:r>
              <a:rPr lang="en-US" sz="1500" dirty="0"/>
              <a:t>		2.4 </a:t>
            </a:r>
            <a:r>
              <a:rPr lang="en-US" sz="1500" dirty="0" err="1"/>
              <a:t>Kerangka</a:t>
            </a:r>
            <a:r>
              <a:rPr lang="en-US" sz="1500" dirty="0"/>
              <a:t> </a:t>
            </a:r>
            <a:r>
              <a:rPr lang="en-US" sz="1500" dirty="0" err="1"/>
              <a:t>Berfikir</a:t>
            </a:r>
            <a:r>
              <a:rPr lang="en-US" sz="1500" dirty="0"/>
              <a:t>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Hipotesis</a:t>
            </a:r>
            <a:endParaRPr lang="en-US" sz="1500" dirty="0"/>
          </a:p>
          <a:p>
            <a:r>
              <a:rPr lang="en-US" sz="1500" dirty="0" err="1"/>
              <a:t>Bab</a:t>
            </a:r>
            <a:r>
              <a:rPr lang="en-US" sz="1500" dirty="0"/>
              <a:t> 3 </a:t>
            </a:r>
            <a:r>
              <a:rPr lang="en-US" sz="1500" dirty="0" err="1"/>
              <a:t>Metode</a:t>
            </a:r>
            <a:r>
              <a:rPr lang="en-US" sz="1500" dirty="0"/>
              <a:t> </a:t>
            </a:r>
            <a:r>
              <a:rPr lang="en-US" sz="1500" dirty="0" err="1"/>
              <a:t>Penelitian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3.1 </a:t>
            </a:r>
            <a:r>
              <a:rPr lang="en-US" sz="1500" dirty="0" err="1"/>
              <a:t>Populasi</a:t>
            </a:r>
            <a:r>
              <a:rPr lang="en-US" sz="1500" dirty="0"/>
              <a:t>, </a:t>
            </a:r>
            <a:r>
              <a:rPr lang="en-US" sz="1500" dirty="0" err="1"/>
              <a:t>Sampel</a:t>
            </a:r>
            <a:r>
              <a:rPr lang="en-US" sz="1500" dirty="0"/>
              <a:t> </a:t>
            </a:r>
            <a:r>
              <a:rPr lang="en-US" sz="1500" dirty="0" err="1"/>
              <a:t>dan</a:t>
            </a:r>
            <a:r>
              <a:rPr lang="en-US" sz="1500" dirty="0"/>
              <a:t> </a:t>
            </a:r>
            <a:r>
              <a:rPr lang="en-US" sz="1500" dirty="0" err="1"/>
              <a:t>Teknik</a:t>
            </a:r>
            <a:r>
              <a:rPr lang="en-US" sz="1500" dirty="0"/>
              <a:t> </a:t>
            </a:r>
            <a:r>
              <a:rPr lang="en-US" sz="1500" dirty="0" err="1"/>
              <a:t>pengambilan</a:t>
            </a:r>
            <a:r>
              <a:rPr lang="en-US" sz="1500" dirty="0"/>
              <a:t> </a:t>
            </a:r>
            <a:r>
              <a:rPr lang="en-US" sz="1500" dirty="0" err="1"/>
              <a:t>sampel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3.2 </a:t>
            </a:r>
            <a:r>
              <a:rPr lang="en-US" sz="1500" dirty="0" err="1"/>
              <a:t>Desain</a:t>
            </a:r>
            <a:r>
              <a:rPr lang="en-US" sz="1500" dirty="0"/>
              <a:t> </a:t>
            </a:r>
            <a:r>
              <a:rPr lang="en-US" sz="1500" dirty="0" err="1"/>
              <a:t>Penelitian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3.3 </a:t>
            </a:r>
            <a:r>
              <a:rPr lang="en-US" sz="1500" dirty="0" err="1"/>
              <a:t>Definisi</a:t>
            </a:r>
            <a:r>
              <a:rPr lang="en-US" sz="1500" dirty="0"/>
              <a:t> </a:t>
            </a:r>
            <a:r>
              <a:rPr lang="en-US" sz="1500" dirty="0" err="1"/>
              <a:t>Operasional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3.4 Instrument </a:t>
            </a:r>
            <a:r>
              <a:rPr lang="en-US" sz="1500" dirty="0" err="1"/>
              <a:t>Penelitian</a:t>
            </a:r>
            <a:endParaRPr lang="en-US" sz="1500" dirty="0"/>
          </a:p>
          <a:p>
            <a:pPr lvl="2">
              <a:buNone/>
            </a:pPr>
            <a:r>
              <a:rPr lang="en-US" sz="1500" dirty="0"/>
              <a:t>	3.5 </a:t>
            </a:r>
            <a:r>
              <a:rPr lang="en-US" sz="1500" dirty="0" err="1"/>
              <a:t>Teknik</a:t>
            </a:r>
            <a:r>
              <a:rPr lang="en-US" sz="1500" dirty="0"/>
              <a:t> </a:t>
            </a:r>
            <a:r>
              <a:rPr lang="en-US" sz="1500" dirty="0" err="1"/>
              <a:t>Pengolahan</a:t>
            </a:r>
            <a:r>
              <a:rPr lang="en-US" sz="1500" dirty="0"/>
              <a:t> Data</a:t>
            </a:r>
          </a:p>
          <a:p>
            <a:r>
              <a:rPr lang="en-US" sz="1500" dirty="0" err="1"/>
              <a:t>Daftar</a:t>
            </a:r>
            <a:r>
              <a:rPr lang="en-US" sz="1500" dirty="0"/>
              <a:t> </a:t>
            </a:r>
            <a:r>
              <a:rPr lang="en-US" sz="1500" dirty="0" err="1"/>
              <a:t>Pustaka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Memaparkan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yang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variabel-variabel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subyek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pPr lvl="1"/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subjek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: </a:t>
            </a:r>
          </a:p>
          <a:p>
            <a:pPr lvl="1"/>
            <a:r>
              <a:rPr lang="en-US" dirty="0" err="1"/>
              <a:t>Dirumuskan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tanya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1045</TotalTime>
  <Words>901</Words>
  <Application>Microsoft Office PowerPoint</Application>
  <PresentationFormat>On-screen Show (4:3)</PresentationFormat>
  <Paragraphs>135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Georgia</vt:lpstr>
      <vt:lpstr>Tw Cen MT</vt:lpstr>
      <vt:lpstr>Wingdings</vt:lpstr>
      <vt:lpstr>Wingdings 2</vt:lpstr>
      <vt:lpstr>Civic</vt:lpstr>
      <vt:lpstr>Briefing Skripsi II Genap 2019/2020</vt:lpstr>
      <vt:lpstr>Pembimbingan</vt:lpstr>
      <vt:lpstr>Pembimbingan</vt:lpstr>
      <vt:lpstr>Kendala-kendala Bimbingan </vt:lpstr>
      <vt:lpstr>Kendala-kendala Bimbingan </vt:lpstr>
      <vt:lpstr>Pra Sidang Skripsi</vt:lpstr>
      <vt:lpstr>Pra Sidang Skripsi cont.</vt:lpstr>
      <vt:lpstr>Lampiran Format Pra Sidang Skripsi</vt:lpstr>
      <vt:lpstr>BAB I</vt:lpstr>
      <vt:lpstr>BAB II</vt:lpstr>
      <vt:lpstr>BAB III</vt:lpstr>
      <vt:lpstr>Ujian Pra Sidang Skripsi</vt:lpstr>
      <vt:lpstr>Ujian Pra Sidang Skripsi cont.</vt:lpstr>
      <vt:lpstr>PowerPoint Presentation</vt:lpstr>
      <vt:lpstr>Time Line Bimbingan Skripsi Genap 2020</vt:lpstr>
    </vt:vector>
  </TitlesOfParts>
  <Company>MuRsiD BaRaN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Bimbingan Skripsi</dc:title>
  <dc:creator>Nanang_suprayogi</dc:creator>
  <cp:lastModifiedBy>Moondore Madalina Ali</cp:lastModifiedBy>
  <cp:revision>48</cp:revision>
  <dcterms:created xsi:type="dcterms:W3CDTF">2011-07-28T02:33:58Z</dcterms:created>
  <dcterms:modified xsi:type="dcterms:W3CDTF">2020-01-23T05:44:09Z</dcterms:modified>
</cp:coreProperties>
</file>