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97"/>
  </p:normalViewPr>
  <p:slideViewPr>
    <p:cSldViewPr snapToGrid="0" snapToObjects="1">
      <p:cViewPr varScale="1">
        <p:scale>
          <a:sx n="84" d="100"/>
          <a:sy n="84" d="100"/>
        </p:scale>
        <p:origin x="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0118-8CE6-1F40-A687-C39F99FC0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D2131-4120-3B42-A8AC-DC7C3248D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CAF7E-CD81-E546-9722-8983AE78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ECBF2-77B3-6949-BBED-19467C6F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99177-93CB-8C4B-953E-B448F942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D620-7F83-0840-B676-84F404406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DE873-3974-424C-A6BA-FF3A62142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5B73-41C7-8D49-ADCF-D6742E7B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3371D-AAC8-2749-ACF7-DCEDEF2D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93EE8-2565-E74A-9B55-6F214356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EF033-B93D-1145-A647-7518FE83A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3401C-8E3E-B043-84D4-887194535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F28EA-FE0C-9B4F-941A-0507C434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7908A-9943-4846-9348-0753A69D3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5E507-813D-F54D-93A2-EDFE9E66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51E8-B8C0-B440-9B72-082BCC0D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66901-821E-C547-80E5-14A7AEF0C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5A8A7-C6ED-7F4F-A73A-7C378770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29FE0-E3B5-1D4F-8708-A38DE0C8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337D3-E2B3-4D40-BAB0-53FD48F8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0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0B445-5070-B446-90BD-DB6CB649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8C635-BC7E-CA48-861D-0EA9F7AFA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2D6D0-DACF-CE48-8792-95465BD0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4A9C8-47F8-E049-8375-3F686BBD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0A145-6088-A747-B42A-35C0FC64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4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933C-19CC-B343-B614-155A74B3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21C74-39CC-224D-85DA-7B8086E3F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5E0DA-6CB8-304C-AB39-E913E2944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94B70-30F1-C341-8F3C-ECD03B24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8DF19-B260-B249-8899-B0798180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E21BA-F5A8-D444-8CC5-FA88FA7F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307A-BE22-E44E-ADF6-800C582A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FB147-DBD6-764C-84CF-57D2722A2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C4B33-FC72-8140-A032-CEF637066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3DA8B-9477-0548-8D22-C57E19116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B2932-6CB4-0341-BBBC-96AFC7D4F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76952-60F1-5449-A124-6390412C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C57C8F-7984-A44F-ACB5-ACE17588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6E068-A91B-9E4F-9A81-90EC49AA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6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AE7-67A1-9447-977E-D0A87FA2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6A7FE-7E04-0946-A3C8-FB7A6B5FC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E381A-25A4-F549-A364-BF5FB9402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F40F4-2948-4A45-8028-A7B2193D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2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2B18A-51D0-FF4A-AAD1-A97F7C22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B0301-6043-BD47-BF99-32009C08F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8C997-533A-0B45-9515-86973DF4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1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3DD9-14A1-2341-9533-A9944A19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F54E5-328B-834C-8EF5-3EF063A8B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ED8A2-A42B-FD45-B5E3-D5C6DC37F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75BFC-10C8-A643-B94B-FA6B4AD5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9329F-D6BF-224C-874B-99A2FBF8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B20EE-53C4-1A49-9D96-EE66251F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522ED-E721-1748-8DDB-99F27ACA9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B1672-5AA9-1E41-804C-945DA0C81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04267-49CE-AF40-A6BA-A5E31B3C9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76472-EC7A-D447-86D2-AA12FF4B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7826F-2175-8443-B0ED-94BE8EC5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0F62E-7F0C-754B-A130-868DE568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0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8AFEB-ACF1-C948-A49C-0AC0DC96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A73A9-8F4A-2D4F-B454-E14CCF393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63D92-63F4-7E44-8F4F-186611AF4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42BA-5AE3-324A-8E69-E8101BC04AFB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50AE-1F5D-804C-9C9D-DD8A44A29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B6DB9-6131-5741-92B2-673F8992C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BE95-7C38-934F-A3BF-8F417ED76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7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DE94-65BD-2842-936F-357319AE8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654" y="0"/>
            <a:ext cx="11272603" cy="3240140"/>
          </a:xfrm>
        </p:spPr>
        <p:txBody>
          <a:bodyPr>
            <a:normAutofit/>
          </a:bodyPr>
          <a:lstStyle/>
          <a:p>
            <a:r>
              <a:rPr lang="en-US" sz="4000" dirty="0"/>
              <a:t>Goal Setting Theory</a:t>
            </a:r>
            <a:br>
              <a:rPr lang="en-US" sz="4000" dirty="0"/>
            </a:br>
            <a:r>
              <a:rPr lang="en-US" sz="4000" dirty="0"/>
              <a:t>(for preserving the environment)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International Conference on </a:t>
            </a:r>
            <a:r>
              <a:rPr lang="en-US" sz="4000" dirty="0" err="1"/>
              <a:t>Biospheric</a:t>
            </a:r>
            <a:r>
              <a:rPr lang="en-US" sz="4000" dirty="0"/>
              <a:t> Harmony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CFF90-2696-A241-B7A3-F6D7CD5B3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203" y="3602038"/>
            <a:ext cx="9453797" cy="20642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Gary Latham</a:t>
            </a:r>
          </a:p>
          <a:p>
            <a:r>
              <a:rPr lang="en-US" dirty="0" err="1"/>
              <a:t>Rotman</a:t>
            </a:r>
            <a:r>
              <a:rPr lang="en-US" dirty="0"/>
              <a:t> School of Management*</a:t>
            </a:r>
          </a:p>
          <a:p>
            <a:r>
              <a:rPr lang="en-US" dirty="0"/>
              <a:t>University of Toronto</a:t>
            </a:r>
          </a:p>
          <a:p>
            <a:endParaRPr lang="en-US" dirty="0"/>
          </a:p>
          <a:p>
            <a:r>
              <a:rPr lang="en-US" dirty="0"/>
              <a:t>June,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F17B5-2BB2-6342-A866-18DD248F9033}"/>
              </a:ext>
            </a:extLst>
          </p:cNvPr>
          <p:cNvSpPr txBox="1"/>
          <p:nvPr/>
        </p:nvSpPr>
        <p:spPr>
          <a:xfrm>
            <a:off x="869430" y="5758356"/>
            <a:ext cx="6805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*Cross-Appointed in Department of Psychology and Centre for Industrial Management</a:t>
            </a:r>
          </a:p>
        </p:txBody>
      </p:sp>
    </p:spTree>
    <p:extLst>
      <p:ext uri="{BB962C8B-B14F-4D97-AF65-F5344CB8AC3E}">
        <p14:creationId xmlns:p14="http://schemas.microsoft.com/office/powerpoint/2010/main" val="120629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2CE0-41C6-6443-9F6F-741581A6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Setting Theory (Core Tenets)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29A4-2F79-3648-94E9-71276806D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Goals must be specific</a:t>
            </a:r>
          </a:p>
          <a:p>
            <a:endParaRPr lang="en-US" dirty="0"/>
          </a:p>
          <a:p>
            <a:r>
              <a:rPr lang="en-US" dirty="0"/>
              <a:t>2) Goals must be difficult/challenging</a:t>
            </a:r>
          </a:p>
          <a:p>
            <a:endParaRPr lang="en-US" dirty="0"/>
          </a:p>
          <a:p>
            <a:r>
              <a:rPr lang="en-US" dirty="0"/>
              <a:t>3) On condition that</a:t>
            </a:r>
          </a:p>
          <a:p>
            <a:pPr lvl="1"/>
            <a:r>
              <a:rPr lang="en-US" dirty="0"/>
              <a:t>A) ability</a:t>
            </a:r>
          </a:p>
          <a:p>
            <a:pPr lvl="1"/>
            <a:r>
              <a:rPr lang="en-US" dirty="0"/>
              <a:t>B) committed</a:t>
            </a:r>
          </a:p>
          <a:p>
            <a:pPr lvl="1"/>
            <a:r>
              <a:rPr lang="en-US" dirty="0"/>
              <a:t>C) feedback</a:t>
            </a:r>
          </a:p>
          <a:p>
            <a:pPr lvl="1"/>
            <a:r>
              <a:rPr lang="en-US" dirty="0"/>
              <a:t>D) Situational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237631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3FB6-3A48-5448-B2DA-53726B1C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Goals: When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F64E4-22C7-3D49-A0CD-601F3F10F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402080"/>
            <a:ext cx="11338560" cy="5212080"/>
          </a:xfrm>
        </p:spPr>
        <p:txBody>
          <a:bodyPr>
            <a:normAutofit/>
          </a:bodyPr>
          <a:lstStyle/>
          <a:p>
            <a:r>
              <a:rPr lang="en-US" dirty="0"/>
              <a:t>1) Attitudinal: Never use!!!</a:t>
            </a:r>
          </a:p>
          <a:p>
            <a:endParaRPr lang="en-US" dirty="0"/>
          </a:p>
          <a:p>
            <a:r>
              <a:rPr lang="en-US" dirty="0"/>
              <a:t>2) Performance </a:t>
            </a:r>
          </a:p>
          <a:p>
            <a:pPr lvl="1"/>
            <a:r>
              <a:rPr lang="en-US" dirty="0"/>
              <a:t> Focus is on outcomes - only if have ability and situational resources</a:t>
            </a:r>
          </a:p>
          <a:p>
            <a:endParaRPr lang="en-US" dirty="0"/>
          </a:p>
          <a:p>
            <a:r>
              <a:rPr lang="en-US" dirty="0"/>
              <a:t>3) Learning Goals </a:t>
            </a:r>
          </a:p>
          <a:p>
            <a:pPr lvl="1"/>
            <a:r>
              <a:rPr lang="en-US" dirty="0"/>
              <a:t>Focus is on planning process – not outcome</a:t>
            </a:r>
          </a:p>
          <a:p>
            <a:endParaRPr lang="en-US" dirty="0"/>
          </a:p>
          <a:p>
            <a:r>
              <a:rPr lang="en-US" dirty="0"/>
              <a:t>4) Behavioral Goals</a:t>
            </a:r>
          </a:p>
          <a:p>
            <a:pPr lvl="1"/>
            <a:r>
              <a:rPr lang="en-US" dirty="0"/>
              <a:t>Team playing</a:t>
            </a:r>
          </a:p>
          <a:p>
            <a:pPr lvl="1"/>
            <a:r>
              <a:rPr lang="en-US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100957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2F7C-66C7-4E44-ABE3-9C524AA7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Self/Team Efficacy (My/our conviction: “Yes I/We can”)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60E36-80CB-4D4D-B6E6-C8DACE542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Building Self/Team Efficacy</a:t>
            </a:r>
          </a:p>
          <a:p>
            <a:endParaRPr lang="en-US" dirty="0"/>
          </a:p>
          <a:p>
            <a:r>
              <a:rPr lang="en-US" dirty="0"/>
              <a:t>1) Enactive Mastery</a:t>
            </a:r>
          </a:p>
          <a:p>
            <a:endParaRPr lang="en-US" dirty="0"/>
          </a:p>
          <a:p>
            <a:r>
              <a:rPr lang="en-US" dirty="0"/>
              <a:t>2) Find a Model</a:t>
            </a:r>
          </a:p>
          <a:p>
            <a:endParaRPr lang="en-US" dirty="0"/>
          </a:p>
          <a:p>
            <a:r>
              <a:rPr lang="en-US" dirty="0"/>
              <a:t>3) Persuasion by a “significant other”</a:t>
            </a:r>
          </a:p>
          <a:p>
            <a:endParaRPr lang="en-US" dirty="0"/>
          </a:p>
          <a:p>
            <a:r>
              <a:rPr lang="en-US" dirty="0"/>
              <a:t>4)  Functional Self-talk</a:t>
            </a:r>
          </a:p>
        </p:txBody>
      </p:sp>
    </p:spTree>
    <p:extLst>
      <p:ext uri="{BB962C8B-B14F-4D97-AF65-F5344CB8AC3E}">
        <p14:creationId xmlns:p14="http://schemas.microsoft.com/office/powerpoint/2010/main" val="29580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160</Words>
  <Application>Microsoft Macintosh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Goal Setting Theory (for preserving the environment)  International Conference on Biospheric Harmony</vt:lpstr>
      <vt:lpstr>Goal Setting Theory (Core Tenets)</vt:lpstr>
      <vt:lpstr>Types of Goals: When to use?</vt:lpstr>
      <vt:lpstr>Self/Team Efficacy (My/our conviction: “Yes I/We can”)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Theory (for preserving the environment)  International Conference on Biospheric Harmony</dc:title>
  <dc:creator>Microsoft Office User</dc:creator>
  <cp:lastModifiedBy>Microsoft Office User</cp:lastModifiedBy>
  <cp:revision>4</cp:revision>
  <dcterms:created xsi:type="dcterms:W3CDTF">2019-06-17T19:04:25Z</dcterms:created>
  <dcterms:modified xsi:type="dcterms:W3CDTF">2019-06-17T19:14:41Z</dcterms:modified>
</cp:coreProperties>
</file>